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2482638"/>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18 мамырға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17 </a:t>
            </a:r>
            <a:r>
              <a:rPr lang="ru-RU" altLang="ru-RU" sz="1200" b="1" dirty="0" err="1">
                <a:solidFill>
                  <a:srgbClr val="000000"/>
                </a:solidFill>
                <a:latin typeface="Times New Roman" pitchFamily="18" charset="0"/>
                <a:cs typeface="Times New Roman"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18 </a:t>
            </a:r>
            <a:r>
              <a:rPr lang="kk-KZ" sz="1200" b="1" dirty="0">
                <a:latin typeface="Times New Roman" panose="02020603050405020304" pitchFamily="18" charset="0"/>
                <a:cs typeface="Times New Roman" panose="02020603050405020304" pitchFamily="18" charset="0"/>
              </a:rPr>
              <a:t>мамырға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indent="361950" algn="just"/>
            <a:r>
              <a:rPr lang="kk-KZ" sz="1200" dirty="0">
                <a:latin typeface="Times New Roman" panose="02020603050405020304" pitchFamily="18" charset="0"/>
                <a:cs typeface="Times New Roman" panose="02020603050405020304" pitchFamily="18" charset="0"/>
                <a:sym typeface="+mn-ea"/>
              </a:rPr>
              <a:t>Аздаған б</a:t>
            </a:r>
            <a:r>
              <a:rPr lang="kk-KZ" sz="1200" kern="1400" dirty="0">
                <a:solidFill>
                  <a:srgbClr val="000000"/>
                </a:solidFill>
                <a:latin typeface="Times New Roman" panose="02020603050405020304" pitchFamily="18" charset="0"/>
                <a:ea typeface="Times New Roman" panose="02020603050405020304" pitchFamily="18" charset="0"/>
              </a:rPr>
              <a:t>ұлтты, жауын-шашынсыз. Шығыстан, солтүстік-шығыстан жел соғады, күші 9-14 м/с, екпіні 15-20, күндіз кей уақыттарда 23 м/с. Ауа температурасы түнде 15-17, күндіз                      29-31 градус жылы болады.</a:t>
            </a:r>
            <a:endParaRPr lang="kk-KZ"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a:latin typeface="Times New Roman" panose="02020603050405020304" pitchFamily="18" charset="0"/>
                <a:cs typeface="Times New Roman" panose="02020603050405020304" pitchFamily="18" charset="0"/>
                <a:sym typeface="+mn-ea"/>
              </a:rPr>
              <a:t>19 мамыр түнге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18 </a:t>
            </a:r>
            <a:r>
              <a:rPr lang="kk-KZ" sz="1200" b="1" dirty="0">
                <a:solidFill>
                  <a:srgbClr val="000000"/>
                </a:solidFill>
                <a:latin typeface="Times New Roman" pitchFamily="18" charset="0"/>
                <a:cs typeface="Times New Roman" pitchFamily="18" charset="0"/>
              </a:rPr>
              <a:t>мамыр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361950" algn="just"/>
            <a:r>
              <a:rPr lang="ru-RU" sz="1200" dirty="0" err="1">
                <a:solidFill>
                  <a:srgbClr val="000000"/>
                </a:solidFill>
                <a:latin typeface="Times New Roman" pitchFamily="18" charset="0"/>
                <a:cs typeface="Times New Roman" pitchFamily="18" charset="0"/>
                <a:sym typeface="+mn-ea"/>
              </a:rPr>
              <a:t>Аздаған</a:t>
            </a:r>
            <a:r>
              <a:rPr lang="kk-KZ" sz="1200" dirty="0">
                <a:latin typeface="Times New Roman" panose="02020603050405020304" pitchFamily="18" charset="0"/>
                <a:cs typeface="Times New Roman" panose="02020603050405020304" pitchFamily="18" charset="0"/>
                <a:sym typeface="+mn-ea"/>
              </a:rPr>
              <a:t> 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sym typeface="+mn-ea"/>
              </a:rPr>
              <a:t>. Шығыстан </a:t>
            </a:r>
            <a:r>
              <a:rPr lang="kk-KZ" altLang="ru-RU" sz="1200" dirty="0">
                <a:latin typeface="Times New Roman" panose="02020603050405020304" pitchFamily="18" charset="0"/>
                <a:cs typeface="Times New Roman" panose="02020603050405020304" pitchFamily="18" charset="0"/>
                <a:sym typeface="+mn-ea"/>
              </a:rPr>
              <a:t>жел соғады</a:t>
            </a:r>
            <a:r>
              <a:rPr lang="kk-KZ" sz="1200" dirty="0">
                <a:latin typeface="Times New Roman" panose="02020603050405020304" pitchFamily="18" charset="0"/>
                <a:cs typeface="Times New Roman" panose="02020603050405020304" pitchFamily="18" charset="0"/>
              </a:rPr>
              <a:t>, күші 7-12, екпіні 15 м/с. Ауа температурасы 18-20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931322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7507" y="2231234"/>
            <a:ext cx="4771048"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361950"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18 мамырда, 19 мамыр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36195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3487" y="3232330"/>
            <a:ext cx="481309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Сагинтаева</a:t>
            </a:r>
            <a:r>
              <a:rPr lang="ru-RU" altLang="ru-RU" sz="1200" b="1" i="1" dirty="0">
                <a:solidFill>
                  <a:srgbClr val="000000"/>
                </a:solidFill>
                <a:latin typeface="Times New Roman" panose="02020603050405020304" pitchFamily="18" charset="0"/>
                <a:cs typeface="Times New Roman" panose="02020603050405020304" pitchFamily="18" charset="0"/>
              </a:rPr>
              <a:t> А.Т.</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46343</TotalTime>
  <Words>637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6881</cp:revision>
  <cp:lastPrinted>2021-07-01T07:38:07Z</cp:lastPrinted>
  <dcterms:created xsi:type="dcterms:W3CDTF">2018-03-27T06:03:00Z</dcterms:created>
  <dcterms:modified xsi:type="dcterms:W3CDTF">2026-05-17T07:49:56Z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